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media9.mp4" ContentType="video/mp4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88825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9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C76722-CB57-4C79-9EBE-5D7DA08D376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B04B443-1309-4429-A937-F11D42833E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6E3E877-F2D4-4911-A126-6C9C60D78E0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8508DC-2192-4438-B362-CCE55D2D06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44530CF-2423-468C-ABC7-0C5AE4A992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C17D5A4-E09B-427A-84EE-58853286D96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7DB4B2-753F-4DD5-B9E0-633DEC9151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82DD95-2A27-4673-8B2A-55E6468BB3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120" y="273240"/>
            <a:ext cx="1096956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C7CB208-8276-46C2-860F-35FDC431406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419D1F4-B8FF-4A92-9655-9A9D9FAA04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86729BD-5EF0-46B4-AAB8-5C6CDAA87C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712"/>
              </a:spcBef>
              <a:buNone/>
            </a:pP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515CD6-87AA-4993-94BE-5F338E3DB1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120" y="27324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532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5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7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87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8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36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39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39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02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9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9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66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2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2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3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2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2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3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2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2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3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2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609120" y="6247440"/>
            <a:ext cx="2839680" cy="47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168440" y="6247440"/>
            <a:ext cx="3863520" cy="47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739360" y="6247440"/>
            <a:ext cx="2839680" cy="47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14ED4CF-0F05-4BDF-A510-59A8ED21C7D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399600" y="-221760"/>
            <a:ext cx="13010760" cy="7314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LibreOffice/7.4.2.3$Linux_X86_64 LibreOffice_project/40$Build-3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2022-10-16T14:37:11Z</dcterms:created>
  <dc:creator/>
  <dc:description/>
  <dc:language>en-US</dc:language>
  <cp:lastModifiedBy/>
  <dcterms:modified xsi:type="dcterms:W3CDTF">2022-10-22T21:55:17Z</dcterms:modified>
  <cp:revision>2</cp:revision>
  <dc:subject/>
  <dc:title/>
</cp:coreProperties>
</file>